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E66DE0-8580-414A-9FFF-A61A6A57B28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D2E9E8-4D6B-43CA-9714-9154AC02D5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Sides to Every Story: The Battles of Lexington and Concord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War!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events of that day from the point of view of a British soldier on his way to Lexington in the wee hours of that morning.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That same soldier’s thoughts later that day, on the way back to Boston.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thoughts of a minuteman standing out on the Lexington green just before the redcoats arrive.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That same soldiers thoughts later in the afternoon, fighting from behind a stone wall as the British march back toward Boston.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one of the following fictional journal entries about what transpired that day: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112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Many Sides to Every Story: The Battles of Lexington and Concord</vt:lpstr>
      <vt:lpstr>Write one of the following fictional journal entries about what transpired that day: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 Sides to Every Story: The Battles of Lexington and Concord</dc:title>
  <dc:creator>Heather Brannock</dc:creator>
  <cp:lastModifiedBy>Heather Brannock</cp:lastModifiedBy>
  <cp:revision>1</cp:revision>
  <dcterms:created xsi:type="dcterms:W3CDTF">2014-02-10T21:13:01Z</dcterms:created>
  <dcterms:modified xsi:type="dcterms:W3CDTF">2014-02-10T21:34:28Z</dcterms:modified>
</cp:coreProperties>
</file>