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6B7404EB-AB35-4596-975E-D743C55F1E77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0FD043C5-B3DD-4798-A66E-5938E4C0E7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404EB-AB35-4596-975E-D743C55F1E77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043C5-B3DD-4798-A66E-5938E4C0E7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404EB-AB35-4596-975E-D743C55F1E77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043C5-B3DD-4798-A66E-5938E4C0E7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6B7404EB-AB35-4596-975E-D743C55F1E77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043C5-B3DD-4798-A66E-5938E4C0E7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6B7404EB-AB35-4596-975E-D743C55F1E77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0FD043C5-B3DD-4798-A66E-5938E4C0E7E1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B7404EB-AB35-4596-975E-D743C55F1E77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FD043C5-B3DD-4798-A66E-5938E4C0E7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B7404EB-AB35-4596-975E-D743C55F1E77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0FD043C5-B3DD-4798-A66E-5938E4C0E7E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404EB-AB35-4596-975E-D743C55F1E77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043C5-B3DD-4798-A66E-5938E4C0E7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B7404EB-AB35-4596-975E-D743C55F1E77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FD043C5-B3DD-4798-A66E-5938E4C0E7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6B7404EB-AB35-4596-975E-D743C55F1E77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0FD043C5-B3DD-4798-A66E-5938E4C0E7E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6B7404EB-AB35-4596-975E-D743C55F1E77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0FD043C5-B3DD-4798-A66E-5938E4C0E7E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B7404EB-AB35-4596-975E-D743C55F1E77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FD043C5-B3DD-4798-A66E-5938E4C0E7E1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Phillis</a:t>
            </a:r>
            <a:r>
              <a:rPr lang="en-US" dirty="0" smtClean="0"/>
              <a:t> Wheatley: Revolutionary Poet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Beginnings in Boston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115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Imagine that, like </a:t>
            </a:r>
            <a:r>
              <a:rPr lang="en-US" dirty="0" err="1" smtClean="0"/>
              <a:t>Phillis</a:t>
            </a:r>
            <a:r>
              <a:rPr lang="en-US" dirty="0" smtClean="0"/>
              <a:t>, you were forced to leave your home and family when you were seven years old. What might your adjustment have been like? </a:t>
            </a:r>
            <a:endParaRPr lang="en-US" dirty="0"/>
          </a:p>
          <a:p>
            <a:r>
              <a:rPr lang="en-US" dirty="0" smtClean="0"/>
              <a:t>How are these hardships like the ones you think </a:t>
            </a:r>
            <a:r>
              <a:rPr lang="en-US" dirty="0" err="1" smtClean="0"/>
              <a:t>Phillis</a:t>
            </a:r>
            <a:r>
              <a:rPr lang="en-US" dirty="0" smtClean="0"/>
              <a:t> had to overcome?</a:t>
            </a:r>
          </a:p>
          <a:p>
            <a:r>
              <a:rPr lang="en-US" dirty="0" smtClean="0"/>
              <a:t>How might they be different?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10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According to her poem, what did </a:t>
            </a:r>
            <a:r>
              <a:rPr lang="en-US" dirty="0" err="1" smtClean="0"/>
              <a:t>Phillis</a:t>
            </a:r>
            <a:r>
              <a:rPr lang="en-US" dirty="0" smtClean="0"/>
              <a:t> gain by coming to America?</a:t>
            </a:r>
          </a:p>
          <a:p>
            <a:r>
              <a:rPr lang="en-US" dirty="0" smtClean="0"/>
              <a:t>Based on his letter, would John Wheatley have agreed with her assessment?</a:t>
            </a:r>
          </a:p>
          <a:p>
            <a:r>
              <a:rPr lang="en-US" dirty="0" smtClean="0"/>
              <a:t>What makes you think so?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43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Phillis</a:t>
            </a:r>
            <a:r>
              <a:rPr lang="en-US" dirty="0" smtClean="0"/>
              <a:t> wrote many pro-Revolutionary poems during the War of Independence. Why, as a slave, might she have had such strong feelings about this war?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59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Based on the first lines of her poem, would you conclude that </a:t>
            </a:r>
            <a:r>
              <a:rPr lang="en-US" dirty="0" err="1" smtClean="0"/>
              <a:t>Phillis</a:t>
            </a:r>
            <a:r>
              <a:rPr lang="en-US" dirty="0" smtClean="0"/>
              <a:t> considered herself a religious person?</a:t>
            </a:r>
          </a:p>
          <a:p>
            <a:r>
              <a:rPr lang="en-US" dirty="0" smtClean="0"/>
              <a:t>What makes you think so?</a:t>
            </a:r>
          </a:p>
          <a:p>
            <a:r>
              <a:rPr lang="en-US" dirty="0" smtClean="0"/>
              <a:t>What do these lines say about life in America at </a:t>
            </a:r>
            <a:r>
              <a:rPr lang="en-US" smtClean="0"/>
              <a:t>that time?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490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7</TotalTime>
  <Words>167</Words>
  <Application>Microsoft Office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Verve</vt:lpstr>
      <vt:lpstr>Phillis Wheatley: Revolutionary Poet</vt:lpstr>
      <vt:lpstr>Question 1</vt:lpstr>
      <vt:lpstr>Question 2</vt:lpstr>
      <vt:lpstr>Question 3</vt:lpstr>
      <vt:lpstr>Question 4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Phillis Wheatley: Revolutionary Poet</dc:title>
  <dc:creator>Heather Brannock</dc:creator>
  <cp:lastModifiedBy>Heather Brannock</cp:lastModifiedBy>
  <cp:revision>1</cp:revision>
  <dcterms:created xsi:type="dcterms:W3CDTF">2014-01-14T15:40:03Z</dcterms:created>
  <dcterms:modified xsi:type="dcterms:W3CDTF">2014-01-14T15:47:49Z</dcterms:modified>
</cp:coreProperties>
</file>