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41F-F656-440D-8849-156243CBBAB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4E96-146A-4C01-B72A-C5E8DE57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2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41F-F656-440D-8849-156243CBBAB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4E96-146A-4C01-B72A-C5E8DE57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41F-F656-440D-8849-156243CBBAB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4E96-146A-4C01-B72A-C5E8DE57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41F-F656-440D-8849-156243CBBAB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4E96-146A-4C01-B72A-C5E8DE57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8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41F-F656-440D-8849-156243CBBAB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4E96-146A-4C01-B72A-C5E8DE57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0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41F-F656-440D-8849-156243CBBAB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4E96-146A-4C01-B72A-C5E8DE57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9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41F-F656-440D-8849-156243CBBAB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4E96-146A-4C01-B72A-C5E8DE57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6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41F-F656-440D-8849-156243CBBAB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4E96-146A-4C01-B72A-C5E8DE57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6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41F-F656-440D-8849-156243CBBAB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4E96-146A-4C01-B72A-C5E8DE57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41F-F656-440D-8849-156243CBBAB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4E96-146A-4C01-B72A-C5E8DE57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6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E41F-F656-440D-8849-156243CBBAB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4E96-146A-4C01-B72A-C5E8DE57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7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7E41F-F656-440D-8849-156243CBBAB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94E96-146A-4C01-B72A-C5E8DE576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6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772400" cy="1470025"/>
          </a:xfrm>
        </p:spPr>
        <p:txBody>
          <a:bodyPr/>
          <a:lstStyle/>
          <a:p>
            <a:r>
              <a:rPr lang="en-US" dirty="0" smtClean="0"/>
              <a:t>Write an Editorial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858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You are a newspaper editor who wants to encourage people to go West. Write an editorial announcing the discovery of gold in California and explaining why people should go there to seek </a:t>
            </a:r>
            <a:r>
              <a:rPr lang="en-US" smtClean="0"/>
              <a:t>their fortunes.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9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Write an Editorial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an Editorial</dc:title>
  <dc:creator>Heather Brannock</dc:creator>
  <cp:lastModifiedBy>Heather Brannock</cp:lastModifiedBy>
  <cp:revision>1</cp:revision>
  <dcterms:created xsi:type="dcterms:W3CDTF">2016-03-01T17:57:31Z</dcterms:created>
  <dcterms:modified xsi:type="dcterms:W3CDTF">2016-03-01T18:06:20Z</dcterms:modified>
</cp:coreProperties>
</file>